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74" r:id="rId5"/>
    <p:sldId id="270" r:id="rId6"/>
  </p:sldIdLst>
  <p:sldSz cx="9144000" cy="5143500" type="screen16x9"/>
  <p:notesSz cx="6858000" cy="9144000"/>
  <p:embeddedFontLst>
    <p:embeddedFont>
      <p:font typeface="DFPOP1-W9" charset="-128"/>
      <p:regular r:id="rId8"/>
    </p:embeddedFont>
    <p:embeddedFont>
      <p:font typeface="楷体" pitchFamily="49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7" autoAdjust="0"/>
    <p:restoredTop sz="95768" autoAdjust="0"/>
  </p:normalViewPr>
  <p:slideViewPr>
    <p:cSldViewPr snapToGrid="0">
      <p:cViewPr varScale="1">
        <p:scale>
          <a:sx n="66" d="100"/>
          <a:sy n="66" d="100"/>
        </p:scale>
        <p:origin x="-276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microsoft.com/office/2007/relationships/media" Target="../media/media1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人教版六年级下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1022" y="1772306"/>
            <a:ext cx="326243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课时　利　率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48431" y="1264196"/>
            <a:ext cx="800219" cy="21441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已知利率、存期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和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本息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和求本金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55153" y="1058105"/>
            <a:ext cx="7259457" cy="1063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浩浩把压岁钱存入银行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定期一年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当时年利率是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3%,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到期时他取回本息共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1236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浩浩存入银行多少元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53267" y="2889405"/>
            <a:ext cx="496005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1236÷(1+3%)=1200(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55153" y="1058105"/>
            <a:ext cx="7259457" cy="1576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5.2016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泽泽妈妈把一些钱存入银行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定期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年利率是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2.75%,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到期后可以取出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97425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你知道泽泽妈妈存入银行多少元吗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53267" y="2889405"/>
            <a:ext cx="496005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97425÷(1+3×2.75%)=90000(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234</TotalTime>
  <Words>121</Words>
  <Application>Microsoft Office PowerPoint</Application>
  <PresentationFormat>全屏显示(16:9)</PresentationFormat>
  <Paragraphs>17</Paragraphs>
  <Slides>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92</cp:revision>
  <dcterms:created xsi:type="dcterms:W3CDTF">2015-12-05T09:26:00Z</dcterms:created>
  <dcterms:modified xsi:type="dcterms:W3CDTF">2019-09-24T08:15:45Z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